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4"/>
  </p:notesMasterIdLst>
  <p:handoutMasterIdLst>
    <p:handoutMasterId r:id="rId5"/>
  </p:handoutMasterIdLst>
  <p:sldIdLst>
    <p:sldId id="286" r:id="rId2"/>
    <p:sldId id="27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00" autoAdjust="0"/>
    <p:restoredTop sz="94660"/>
  </p:normalViewPr>
  <p:slideViewPr>
    <p:cSldViewPr>
      <p:cViewPr>
        <p:scale>
          <a:sx n="71" d="100"/>
          <a:sy n="71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21D3CFC-E72C-4BDF-9BB8-AD245EDFDD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78F47-AF08-432F-B0EE-58985B5FDE57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BB5BE-B6E7-447E-8DB5-AD4F537B1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54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95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109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39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69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2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1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84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45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21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87E4789E-62DB-4DDB-934E-F1DAFE77A5E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381000"/>
            <a:ext cx="85344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chemeClr val="bg2"/>
                </a:solidFill>
              </a:rPr>
              <a:t>Proposito 63 c                     </a:t>
            </a:r>
            <a:r>
              <a:rPr lang="en-US" altLang="en-US" kern="0" smtClean="0">
                <a:solidFill>
                  <a:srgbClr val="00B050"/>
                </a:solidFill>
              </a:rPr>
              <a:t>25/04/18</a:t>
            </a:r>
            <a:endParaRPr lang="en-US" altLang="en-US" kern="0" dirty="0">
              <a:solidFill>
                <a:schemeClr val="bg2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054443"/>
            <a:ext cx="8915400" cy="50292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kern="0" smtClean="0">
                <a:solidFill>
                  <a:srgbClr val="00B050"/>
                </a:solidFill>
              </a:rPr>
              <a:t>Actividad Inicial: </a:t>
            </a:r>
            <a:r>
              <a:rPr lang="es-ES_tradnl" altLang="en-US" sz="2800" kern="0" smtClean="0"/>
              <a:t>COPY and respond in a full Spanish sentence.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imes New Roman" pitchFamily="18" charset="0"/>
              </a:rPr>
              <a:t>¿Hablan ustedes español?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kern="0" smtClean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imes New Roman" pitchFamily="18" charset="0"/>
              </a:rPr>
              <a:t>¿Necesitas mucho dinero?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kern="0" smtClean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imes New Roman" pitchFamily="18" charset="0"/>
              </a:rPr>
              <a:t>¿Dónde busca una alumna la información?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kern="0" smtClean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imes New Roman" pitchFamily="18" charset="0"/>
              </a:rPr>
              <a:t>Los alumnos estudian mucho, ¿no?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kern="0" smtClean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imes New Roman" pitchFamily="18" charset="0"/>
              </a:rPr>
              <a:t>¿Cuándo regresan ustedes a casa?</a:t>
            </a:r>
            <a:endParaRPr lang="es-ES_tradnl" altLang="en-US" sz="2800" kern="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36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0475"/>
            <a:ext cx="8229600" cy="4302125"/>
          </a:xfrm>
        </p:spPr>
        <p:txBody>
          <a:bodyPr/>
          <a:lstStyle/>
          <a:p>
            <a:r>
              <a:rPr lang="en-US" sz="2800" dirty="0" err="1" smtClean="0"/>
              <a:t>Completa</a:t>
            </a:r>
            <a:r>
              <a:rPr lang="en-US" sz="2800" dirty="0" smtClean="0"/>
              <a:t> ESTAR STUDY CHART</a:t>
            </a:r>
          </a:p>
          <a:p>
            <a:pPr marL="0" indent="0">
              <a:buNone/>
            </a:pPr>
            <a:r>
              <a:rPr lang="en-US" sz="2800" dirty="0" smtClean="0"/>
              <a:t>TEXTBOOK</a:t>
            </a:r>
          </a:p>
          <a:p>
            <a:r>
              <a:rPr lang="en-US" sz="2800" dirty="0" smtClean="0"/>
              <a:t>Copy y complete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7</a:t>
            </a:r>
            <a:r>
              <a:rPr lang="en-US" sz="2800" dirty="0" smtClean="0"/>
              <a:t> p. 103</a:t>
            </a:r>
            <a:endParaRPr lang="en-US" sz="2800" dirty="0"/>
          </a:p>
          <a:p>
            <a:r>
              <a:rPr lang="en-US" sz="2800" dirty="0" smtClean="0"/>
              <a:t>COPY &amp; Complete </a:t>
            </a:r>
            <a:r>
              <a:rPr lang="en-US" sz="2800" u="sng" dirty="0" err="1"/>
              <a:t>Ejercicio</a:t>
            </a:r>
            <a:r>
              <a:rPr lang="en-US" sz="2800" u="sng" dirty="0"/>
              <a:t> 8</a:t>
            </a:r>
            <a:r>
              <a:rPr lang="en-US" sz="2800" dirty="0"/>
              <a:t> p. </a:t>
            </a:r>
            <a:r>
              <a:rPr lang="en-US" sz="2800" dirty="0" smtClean="0"/>
              <a:t>104</a:t>
            </a:r>
          </a:p>
          <a:p>
            <a:endParaRPr lang="en-US" sz="2800" dirty="0"/>
          </a:p>
          <a:p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dirty="0"/>
              <a:t>la </a:t>
            </a:r>
            <a:r>
              <a:rPr lang="en-US" sz="2800" dirty="0" err="1"/>
              <a:t>hoja</a:t>
            </a:r>
            <a:r>
              <a:rPr lang="en-US" sz="2800" dirty="0"/>
              <a:t> LOS VERBOS CON –AR </a:t>
            </a:r>
            <a:r>
              <a:rPr lang="en-US" sz="2800" dirty="0" smtClean="0"/>
              <a:t>#2- </a:t>
            </a:r>
            <a:r>
              <a:rPr lang="en-US" sz="2800" dirty="0" smtClean="0"/>
              <a:t>CRUCIGRAMA</a:t>
            </a:r>
          </a:p>
          <a:p>
            <a:r>
              <a:rPr lang="en-US" sz="2800" dirty="0" smtClean="0"/>
              <a:t>SIGN</a:t>
            </a:r>
            <a:r>
              <a:rPr lang="en-US" sz="2800" u="sng" dirty="0" smtClean="0"/>
              <a:t> Rubric: mi </a:t>
            </a:r>
            <a:r>
              <a:rPr lang="en-US" sz="2800" u="sng" dirty="0" err="1" smtClean="0"/>
              <a:t>horario</a:t>
            </a:r>
            <a:r>
              <a:rPr lang="en-US" sz="2800" u="sng" dirty="0" smtClean="0"/>
              <a:t> escolar</a:t>
            </a:r>
            <a:r>
              <a:rPr lang="en-US" sz="2800" dirty="0" smtClean="0"/>
              <a:t> by tomorrow</a:t>
            </a:r>
            <a:endParaRPr lang="en-US" sz="2800" dirty="0" smtClean="0"/>
          </a:p>
          <a:p>
            <a:r>
              <a:rPr lang="en-US" sz="2800" dirty="0" smtClean="0"/>
              <a:t>SIGN </a:t>
            </a:r>
            <a:r>
              <a:rPr lang="en-US" sz="2800" u="sng" dirty="0" smtClean="0"/>
              <a:t>QUIZ 1: </a:t>
            </a:r>
            <a:r>
              <a:rPr lang="en-US" sz="2800" u="sng" dirty="0" err="1" smtClean="0"/>
              <a:t>Capitulo</a:t>
            </a:r>
            <a:r>
              <a:rPr lang="en-US" sz="2800" u="sng" dirty="0" smtClean="0"/>
              <a:t> 3</a:t>
            </a:r>
            <a:r>
              <a:rPr lang="en-US" sz="2800" dirty="0" smtClean="0"/>
              <a:t> by </a:t>
            </a:r>
            <a:r>
              <a:rPr lang="en-US" sz="2800" dirty="0" smtClean="0"/>
              <a:t>THURS</a:t>
            </a:r>
            <a:r>
              <a:rPr lang="en-US" sz="2800" dirty="0" smtClean="0"/>
              <a:t>DAY</a:t>
            </a:r>
          </a:p>
          <a:p>
            <a:r>
              <a:rPr lang="en-US" sz="2800" dirty="0" smtClean="0"/>
              <a:t>SIGN </a:t>
            </a:r>
            <a:r>
              <a:rPr lang="en-US" sz="2800" u="sng" dirty="0" smtClean="0"/>
              <a:t>QUIZ 2: </a:t>
            </a:r>
            <a:r>
              <a:rPr lang="en-US" sz="2800" u="sng" dirty="0" err="1" smtClean="0"/>
              <a:t>Capitulo</a:t>
            </a:r>
            <a:r>
              <a:rPr lang="en-US" sz="2800" u="sng" dirty="0" smtClean="0"/>
              <a:t> 3</a:t>
            </a:r>
            <a:r>
              <a:rPr lang="en-US" sz="2800" dirty="0" smtClean="0"/>
              <a:t> by FRIDAY</a:t>
            </a:r>
            <a:endParaRPr lang="en-US" sz="2800" dirty="0"/>
          </a:p>
          <a:p>
            <a:r>
              <a:rPr lang="en-US" sz="2800" u="sng" dirty="0" smtClean="0"/>
              <a:t>Quiz 3: </a:t>
            </a:r>
            <a:r>
              <a:rPr lang="en-US" sz="2800" u="sng" dirty="0" err="1"/>
              <a:t>C</a:t>
            </a:r>
            <a:r>
              <a:rPr lang="en-US" sz="2800" u="sng" dirty="0" err="1" smtClean="0"/>
              <a:t>apitulo</a:t>
            </a:r>
            <a:r>
              <a:rPr lang="en-US" sz="2800" u="sng" dirty="0" smtClean="0"/>
              <a:t> 3</a:t>
            </a:r>
            <a:r>
              <a:rPr lang="en-US" sz="2800" dirty="0" smtClean="0"/>
              <a:t> on TOMORROW!</a:t>
            </a:r>
            <a:endParaRPr lang="en-US" sz="2800" u="sng" dirty="0"/>
          </a:p>
          <a:p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743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63c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22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23091</TotalTime>
  <Words>117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Quadrant</vt:lpstr>
      <vt:lpstr>PowerPoint Presentation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14 de octubre del 2010</dc:title>
  <dc:creator>Helen Zumaeta</dc:creator>
  <cp:lastModifiedBy>Helen Zumaeta</cp:lastModifiedBy>
  <cp:revision>86</cp:revision>
  <cp:lastPrinted>2017-05-04T13:31:11Z</cp:lastPrinted>
  <dcterms:created xsi:type="dcterms:W3CDTF">2010-10-13T23:31:56Z</dcterms:created>
  <dcterms:modified xsi:type="dcterms:W3CDTF">2018-04-25T15:17:32Z</dcterms:modified>
</cp:coreProperties>
</file>